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709"/>
  </p:normalViewPr>
  <p:slideViewPr>
    <p:cSldViewPr snapToGrid="0">
      <p:cViewPr varScale="1">
        <p:scale>
          <a:sx n="46" d="100"/>
          <a:sy n="46" d="100"/>
        </p:scale>
        <p:origin x="176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626AD-A0C8-51CD-C53A-BE36A1F83F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A27EF8-BD85-1E88-1AB8-970D5A750F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E39EC-85A7-5508-538D-1979377BA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155D2-CD5E-637E-122C-84F0CC67C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39CB2-8073-DE27-37B7-3D007F252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72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91568-90F6-ED27-7296-B58437029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C7CB28-6F0C-400E-3474-DB8185A0A2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59BDE-7B3F-38AC-5128-8E30343CD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723BF-5D9A-4258-CDD9-48D2FB8DE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060D3-D755-0412-915C-E179AB49C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09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5AB321-71FF-0722-9EAD-582C9B3EA1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70D0FF-5820-0075-3DE5-87126B0E26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39937-D951-8493-4D9E-82BFA21C8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D4C6F-F672-D093-D174-91C109D49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FCA7C-58BF-4CD1-B155-435D833F8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17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4E66E-B977-0C33-B8AD-D9E6D2226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D4ECE-26EC-A051-487B-AE92BBFDC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F638D-EC99-FD20-EDD6-3F8458AE7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1BEAE-F7D9-967E-320C-A0D45C45B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93DE5-92CB-3187-FB58-A0D4D14D3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59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B2323-569A-40E7-B17B-D3F491862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AC906-F160-D82D-9C82-2F2D42275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02772D-4C86-0788-D6DA-B34913F99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DC5C4-AD4C-FC7E-7EF6-81C82E0C0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38E6C-38FE-0B7B-2F19-6D7F5B255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59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20B88-D57D-1727-4E2A-8BBDA14B1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0828E-3F99-B7FD-8217-599A679271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663D22-AE50-0B84-D004-09F1443F52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6A36F5-CC34-AD15-19DF-DD751D485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8D0456-43FD-27AD-AD2F-3BE9D20E9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16D9F-D981-8379-C8A8-ED44D74A1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400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B15F7-2382-535E-97F8-84C0903A6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CF33F-DBBB-8E01-3F71-FD0EFC53F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91F3E4-1293-FF38-043C-110A589A42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28C3F8-C78C-54EE-6A26-5E80C2169C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FFEC7-8444-29CD-EE9E-65B133D393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CB0A36-6228-1FE2-EECE-EC572745E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EC9A07-99DA-D740-C0CF-094AEF155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03E028-E8B3-1C85-4339-09F8DD2E0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016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8D9CF-8CE8-6A98-5AE1-E73D6506A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4BB1F6-3ED9-D7E5-B446-30755A573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FFAC8D-CF2A-3F4B-22DB-4FD9F452F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91FD0D-F12A-BF3B-1257-F563E73A9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39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821831-EE8E-25D0-FAD7-0DD00FC0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B40A9D-7F17-C137-2B7E-F15E804BD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9A8E5-196E-18BF-3810-DB96D6D2E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609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4241F-A54D-2A7C-6CE7-D87C349ED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61802-B288-7957-DC2E-6ADA5BF96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78BD6C-D42A-7CCB-F387-2E532F83D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215532-5057-5E86-256E-FA543A26D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13690-ADFF-6E92-773B-05D956AD9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1C60D4-863B-E228-4362-A736B5FC8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52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959CA-061A-2645-7BDF-DEEA0AE29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22868F-7F43-C955-B28F-6B03ECDFB8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DBA979-D7C6-EE98-68CE-99A1633A7C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DEDE9-DB30-DC55-1B6E-BB076294C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8EADD8-D1E5-6321-A448-580A62AB2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88175-CFB1-DBB9-2A50-A4CFB8FAF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715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421423-4F98-C999-A1CC-400609A62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C8738-1EA4-3BAB-CF80-7B1457AC3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EF219-AC8B-3FE9-DF9C-936577F210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80378-718C-4545-9DF5-E8275CEA92FE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A7D06-7748-A7E4-E234-E5539A5C59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56046-8576-24EB-F80E-97896CD728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9CD2C-2420-9141-8A2F-FA0A0475A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9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4159-6783-425A-1CC9-E5B0FFBEAE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2622"/>
            <a:ext cx="9144000" cy="2387600"/>
          </a:xfrm>
        </p:spPr>
        <p:txBody>
          <a:bodyPr>
            <a:normAutofit/>
          </a:bodyPr>
          <a:lstStyle/>
          <a:p>
            <a:r>
              <a:rPr lang="en-GB" sz="5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Evolution of Aerodynamics in Formula 1</a:t>
            </a:r>
            <a:br>
              <a:rPr lang="en-GB" sz="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671674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6A771-B78E-BC26-F51A-E8C63D871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5B8ECC-E99F-573E-1569-AC210F1D51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2546" y="365125"/>
            <a:ext cx="11449454" cy="5814002"/>
          </a:xfrm>
        </p:spPr>
      </p:pic>
    </p:spTree>
    <p:extLst>
      <p:ext uri="{BB962C8B-B14F-4D97-AF65-F5344CB8AC3E}">
        <p14:creationId xmlns:p14="http://schemas.microsoft.com/office/powerpoint/2010/main" val="1227946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28D60-D8B2-313C-4D91-91827D339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5A612F-989B-5DBA-15E0-8B7C0AC1DF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030" y="365125"/>
            <a:ext cx="11011939" cy="6286563"/>
          </a:xfrm>
        </p:spPr>
      </p:pic>
    </p:spTree>
    <p:extLst>
      <p:ext uri="{BB962C8B-B14F-4D97-AF65-F5344CB8AC3E}">
        <p14:creationId xmlns:p14="http://schemas.microsoft.com/office/powerpoint/2010/main" val="108395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FD9C6-0EB1-482E-5B4B-577CA77BA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5AE4D0-17F8-3335-1CE5-00C370BC4A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3574"/>
            <a:ext cx="9926892" cy="6530851"/>
          </a:xfrm>
        </p:spPr>
      </p:pic>
    </p:spTree>
    <p:extLst>
      <p:ext uri="{BB962C8B-B14F-4D97-AF65-F5344CB8AC3E}">
        <p14:creationId xmlns:p14="http://schemas.microsoft.com/office/powerpoint/2010/main" val="2222377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9DC59-9A5C-B8AE-DA59-8BCE706EA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99B05E-B01D-765E-16DE-BEA9D336FB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161" y="0"/>
            <a:ext cx="11343503" cy="6172200"/>
          </a:xfrm>
        </p:spPr>
      </p:pic>
    </p:spTree>
    <p:extLst>
      <p:ext uri="{BB962C8B-B14F-4D97-AF65-F5344CB8AC3E}">
        <p14:creationId xmlns:p14="http://schemas.microsoft.com/office/powerpoint/2010/main" val="778511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9FCAF-702D-C25E-F906-E74CB307A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A69256-9D0E-8378-A07E-FE31DBB673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166" y="470416"/>
            <a:ext cx="10591634" cy="5892800"/>
          </a:xfrm>
        </p:spPr>
      </p:pic>
    </p:spTree>
    <p:extLst>
      <p:ext uri="{BB962C8B-B14F-4D97-AF65-F5344CB8AC3E}">
        <p14:creationId xmlns:p14="http://schemas.microsoft.com/office/powerpoint/2010/main" val="3512674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B23C7C-FD57-C839-4038-7566DED1A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80" y="175389"/>
            <a:ext cx="9832340" cy="6507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583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3483B-7AAF-046E-24B6-6D2E10784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9DE1BE-C21F-9A6F-6E8D-934C62D6FD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584" y="125715"/>
            <a:ext cx="11210660" cy="6241833"/>
          </a:xfrm>
        </p:spPr>
      </p:pic>
    </p:spTree>
    <p:extLst>
      <p:ext uri="{BB962C8B-B14F-4D97-AF65-F5344CB8AC3E}">
        <p14:creationId xmlns:p14="http://schemas.microsoft.com/office/powerpoint/2010/main" val="2510794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0E95-1F40-B3D9-7831-7EB3DC6D1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54F5BC-2C3F-A21C-291E-CAD1E93401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460" y="635606"/>
            <a:ext cx="11711079" cy="5586788"/>
          </a:xfrm>
        </p:spPr>
      </p:pic>
    </p:spTree>
    <p:extLst>
      <p:ext uri="{BB962C8B-B14F-4D97-AF65-F5344CB8AC3E}">
        <p14:creationId xmlns:p14="http://schemas.microsoft.com/office/powerpoint/2010/main" val="1645181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8</Words>
  <Application>Microsoft Macintosh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The Evolution of Aerodynamics in Formula 1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Evolution of Aerodynamics in Formula 1 </dc:title>
  <dc:creator>rohin jain</dc:creator>
  <cp:lastModifiedBy>rohin jain</cp:lastModifiedBy>
  <cp:revision>1</cp:revision>
  <dcterms:created xsi:type="dcterms:W3CDTF">2024-12-06T15:45:57Z</dcterms:created>
  <dcterms:modified xsi:type="dcterms:W3CDTF">2024-12-06T15:57:53Z</dcterms:modified>
</cp:coreProperties>
</file>

<file path=docProps/thumbnail.jpeg>
</file>